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|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4CD164F1-8D03-4E55-AE88-17F6C7DF87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713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73B2B2D-8C84-4B6C-BC29-032A38131B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93793"/>
            <a:ext cx="9144000" cy="3935760"/>
          </a:xfrm>
        </p:spPr>
        <p:txBody>
          <a:bodyPr anchor="b">
            <a:noAutofit/>
          </a:bodyPr>
          <a:lstStyle>
            <a:lvl1pPr algn="ctr">
              <a:lnSpc>
                <a:spcPts val="5500"/>
              </a:lnSpc>
              <a:defRPr sz="6300" b="0" i="0" u="none" cap="all" spc="-300" baseline="0">
                <a:latin typeface="+mj-lt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6C974985-CDF2-4969-B443-CE01D15EAB65}"/>
              </a:ext>
            </a:extLst>
          </p:cNvPr>
          <p:cNvSpPr txBox="1">
            <a:spLocks/>
          </p:cNvSpPr>
          <p:nvPr/>
        </p:nvSpPr>
        <p:spPr>
          <a:xfrm>
            <a:off x="4724400" y="60990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0851D82-2A04-4D02-A54C-80D14F5A63F0}" type="datetimeFigureOut">
              <a:rPr lang="de-DE" smtClean="0"/>
              <a:pPr algn="ctr"/>
              <a:t>28.02.2020</a:t>
            </a:fld>
            <a:endParaRPr lang="de-DE" dirty="0"/>
          </a:p>
        </p:txBody>
      </p:sp>
      <p:pic>
        <p:nvPicPr>
          <p:cNvPr id="12" name="Grafik 11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5368B6F0-7F1D-4EBC-B035-2FB3C63AE3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53" y="438861"/>
            <a:ext cx="2420227" cy="892257"/>
          </a:xfrm>
          <a:prstGeom prst="rect">
            <a:avLst/>
          </a:prstGeom>
        </p:spPr>
      </p:pic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8960402-73EA-424B-B882-38FAB28E99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0" y="4480892"/>
            <a:ext cx="4756150" cy="48895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i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 algn="ctr">
              <a:buNone/>
              <a:defRPr i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 algn="ctr">
              <a:buNone/>
              <a:defRPr i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 algn="ctr">
              <a:buNone/>
              <a:defRPr i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de-DE" dirty="0"/>
              <a:t>Subheadline / Slogan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F16BC5A-464A-443B-A73A-6B094639D82F}"/>
              </a:ext>
            </a:extLst>
          </p:cNvPr>
          <p:cNvSpPr txBox="1"/>
          <p:nvPr/>
        </p:nvSpPr>
        <p:spPr>
          <a:xfrm>
            <a:off x="9112250" y="5954445"/>
            <a:ext cx="248285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400"/>
              </a:spcAft>
            </a:pPr>
            <a:r>
              <a:rPr lang="de-DE" sz="1000" b="1" dirty="0">
                <a:solidFill>
                  <a:schemeClr val="bg1"/>
                </a:solidFill>
              </a:rPr>
              <a:t>ENERGY SAXONY E.V.</a:t>
            </a:r>
          </a:p>
          <a:p>
            <a:pPr algn="r"/>
            <a:r>
              <a:rPr lang="de-DE" sz="800" b="0" dirty="0" err="1">
                <a:solidFill>
                  <a:schemeClr val="bg1"/>
                </a:solidFill>
              </a:rPr>
              <a:t>Kramergasse</a:t>
            </a:r>
            <a:r>
              <a:rPr lang="de-DE" sz="800" b="0" dirty="0">
                <a:solidFill>
                  <a:schemeClr val="bg1"/>
                </a:solidFill>
              </a:rPr>
              <a:t> 2 / 01067 Dresden</a:t>
            </a:r>
          </a:p>
          <a:p>
            <a:pPr algn="r"/>
            <a:r>
              <a:rPr lang="de-DE" sz="800" b="0" dirty="0">
                <a:solidFill>
                  <a:schemeClr val="bg1"/>
                </a:solidFill>
              </a:rPr>
              <a:t>+49 351 486797-15</a:t>
            </a:r>
          </a:p>
          <a:p>
            <a:pPr algn="r"/>
            <a:r>
              <a:rPr lang="de-DE" sz="800" b="0" dirty="0">
                <a:solidFill>
                  <a:schemeClr val="bg1"/>
                </a:solidFill>
              </a:rPr>
              <a:t>info@energy-saxony.net </a:t>
            </a:r>
          </a:p>
        </p:txBody>
      </p:sp>
    </p:spTree>
    <p:extLst>
      <p:ext uri="{BB962C8B-B14F-4D97-AF65-F5344CB8AC3E}">
        <p14:creationId xmlns:p14="http://schemas.microsoft.com/office/powerpoint/2010/main" val="162139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| 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B16ED806-B6F8-4396-84C5-B0481BB0A0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1999" cy="685713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1D4D1CC-0C77-4C18-9599-3B6E546DA9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7680" y="604136"/>
            <a:ext cx="10866120" cy="1128412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dirty="0"/>
              <a:t>INHALT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3F2F67-57E4-4FC6-9208-53297CAE4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A33626-6DDB-4CC7-8A08-7ED00D136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Folie  </a:t>
            </a:r>
            <a:fld id="{4B5ECEDB-C5FF-4336-BC51-A47A1D48324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2FFC1237-30F3-493A-8D85-EAD5219364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7680" y="1825625"/>
            <a:ext cx="10866120" cy="4351337"/>
          </a:xfrm>
        </p:spPr>
        <p:txBody>
          <a:bodyPr/>
          <a:lstStyle>
            <a:lvl1pPr marL="514350" indent="-514350">
              <a:buFont typeface="+mj-lt"/>
              <a:buAutoNum type="arabicPeriod"/>
              <a:defRPr/>
            </a:lvl1pPr>
            <a:lvl2pPr marL="914400" indent="-45720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945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.1 | Inhalt + Bild (ob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B16ED806-B6F8-4396-84C5-B0481BB0A0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-1"/>
            <a:ext cx="12191997" cy="6857130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3F2F67-57E4-4FC6-9208-53297CAE4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A33626-6DDB-4CC7-8A08-7ED00D136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Folie  </a:t>
            </a:r>
            <a:fld id="{4B5ECEDB-C5FF-4336-BC51-A47A1D48324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2FFC1237-30F3-493A-8D85-EAD5219364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7680" y="2000250"/>
            <a:ext cx="6205220" cy="3822700"/>
          </a:xfrm>
        </p:spPr>
        <p:txBody>
          <a:bodyPr/>
          <a:lstStyle>
            <a:lvl1pPr marL="514350" indent="-514350">
              <a:buFont typeface="Arial" panose="020B0604020202020204" pitchFamily="34" charset="0"/>
              <a:buChar char="•"/>
              <a:defRPr/>
            </a:lvl1pPr>
            <a:lvl2pPr marL="914400" indent="-457200">
              <a:buFont typeface="Arial" panose="020B0604020202020204" pitchFamily="34" charset="0"/>
              <a:buChar char="•"/>
              <a:defRPr/>
            </a:lvl2pPr>
            <a:lvl3pPr marL="1371600" indent="-4572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68AF0A59-B123-4AFD-A779-2FD1C9FFE87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902450" y="1409414"/>
            <a:ext cx="4241800" cy="4413536"/>
          </a:xfrm>
          <a:prstGeom prst="roundRect">
            <a:avLst>
              <a:gd name="adj" fmla="val 4092"/>
            </a:avLst>
          </a:prstGeom>
          <a:solidFill>
            <a:schemeClr val="bg2"/>
          </a:solidFill>
          <a:ln w="19050">
            <a:solidFill>
              <a:schemeClr val="bg1"/>
            </a:solidFill>
          </a:ln>
          <a:effectLst>
            <a:outerShdw blurRad="241300" dist="88900" dir="5400000" algn="t" rotWithShape="0">
              <a:prstClr val="black">
                <a:alpha val="16000"/>
              </a:prstClr>
            </a:outerShdw>
          </a:effectLst>
        </p:spPr>
        <p:txBody>
          <a:bodyPr/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1ADDEC95-91F3-4674-905D-E40F13FF111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11900" y="6013450"/>
            <a:ext cx="4832350" cy="541338"/>
          </a:xfrm>
        </p:spPr>
        <p:txBody>
          <a:bodyPr>
            <a:noAutofit/>
          </a:bodyPr>
          <a:lstStyle>
            <a:lvl1pPr marL="0" indent="0" algn="r">
              <a:buNone/>
              <a:defRPr sz="14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 algn="r">
              <a:buNone/>
              <a:defRPr sz="1400" i="1"/>
            </a:lvl2pPr>
            <a:lvl3pPr marL="914400" indent="0" algn="r">
              <a:buNone/>
              <a:defRPr sz="1400" i="1"/>
            </a:lvl3pPr>
            <a:lvl4pPr marL="1371600" indent="0" algn="r">
              <a:buNone/>
              <a:defRPr sz="1400" i="1"/>
            </a:lvl4pPr>
            <a:lvl5pPr marL="1828800" indent="0" algn="r">
              <a:buNone/>
              <a:defRPr sz="1400" i="1"/>
            </a:lvl5pPr>
          </a:lstStyle>
          <a:p>
            <a:pPr lvl="0"/>
            <a:r>
              <a:rPr lang="de-DE" dirty="0"/>
              <a:t>(Bildbeschreibung)</a:t>
            </a:r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AE923567-A945-40CB-A968-9EA714EE1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0" y="604135"/>
            <a:ext cx="10866120" cy="1325563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295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.2 | Inhalt + Bild (mit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B16ED806-B6F8-4396-84C5-B0481BB0A0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1999" cy="6857130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3F2F67-57E4-4FC6-9208-53297CAE4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A33626-6DDB-4CC7-8A08-7ED00D136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Folie  </a:t>
            </a:r>
            <a:fld id="{4B5ECEDB-C5FF-4336-BC51-A47A1D48324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2FFC1237-30F3-493A-8D85-EAD5219364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7680" y="2000250"/>
            <a:ext cx="6205220" cy="3822700"/>
          </a:xfrm>
        </p:spPr>
        <p:txBody>
          <a:bodyPr/>
          <a:lstStyle>
            <a:lvl1pPr marL="514350" indent="-514350">
              <a:buFont typeface="Arial" panose="020B0604020202020204" pitchFamily="34" charset="0"/>
              <a:buChar char="•"/>
              <a:defRPr/>
            </a:lvl1pPr>
            <a:lvl2pPr marL="914400" indent="-457200">
              <a:buFont typeface="Arial" panose="020B0604020202020204" pitchFamily="34" charset="0"/>
              <a:buChar char="•"/>
              <a:defRPr/>
            </a:lvl2pPr>
            <a:lvl3pPr marL="1371600" indent="-4572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68AF0A59-B123-4AFD-A779-2FD1C9FFE87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902450" y="673768"/>
            <a:ext cx="4241800" cy="5149182"/>
          </a:xfrm>
          <a:prstGeom prst="roundRect">
            <a:avLst>
              <a:gd name="adj" fmla="val 4092"/>
            </a:avLst>
          </a:prstGeom>
          <a:solidFill>
            <a:schemeClr val="bg2"/>
          </a:solidFill>
          <a:ln w="19050">
            <a:solidFill>
              <a:schemeClr val="bg1"/>
            </a:solidFill>
          </a:ln>
          <a:effectLst>
            <a:outerShdw blurRad="241300" dist="88900" dir="5400000" algn="t" rotWithShape="0">
              <a:prstClr val="black">
                <a:alpha val="16000"/>
              </a:prstClr>
            </a:outerShdw>
          </a:effectLst>
        </p:spPr>
        <p:txBody>
          <a:bodyPr/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1ADDEC95-91F3-4674-905D-E40F13FF111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11900" y="6013450"/>
            <a:ext cx="4832350" cy="541338"/>
          </a:xfrm>
        </p:spPr>
        <p:txBody>
          <a:bodyPr>
            <a:noAutofit/>
          </a:bodyPr>
          <a:lstStyle>
            <a:lvl1pPr marL="0" indent="0" algn="r">
              <a:buNone/>
              <a:defRPr sz="14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 algn="r">
              <a:buNone/>
              <a:defRPr sz="1400" i="1"/>
            </a:lvl2pPr>
            <a:lvl3pPr marL="914400" indent="0" algn="r">
              <a:buNone/>
              <a:defRPr sz="1400" i="1"/>
            </a:lvl3pPr>
            <a:lvl4pPr marL="1371600" indent="0" algn="r">
              <a:buNone/>
              <a:defRPr sz="1400" i="1"/>
            </a:lvl4pPr>
            <a:lvl5pPr marL="1828800" indent="0" algn="r">
              <a:buNone/>
              <a:defRPr sz="1400" i="1"/>
            </a:lvl5pPr>
          </a:lstStyle>
          <a:p>
            <a:pPr lvl="0"/>
            <a:r>
              <a:rPr lang="de-DE" dirty="0"/>
              <a:t>(Bildbeschreibung)</a:t>
            </a:r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AE923567-A945-40CB-A968-9EA714EE1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0" y="604135"/>
            <a:ext cx="10866120" cy="1325563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359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.3 | Inhalt + Bild (unt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B16ED806-B6F8-4396-84C5-B0481BB0A0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-1"/>
            <a:ext cx="12191997" cy="6857130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3F2F67-57E4-4FC6-9208-53297CAE4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A33626-6DDB-4CC7-8A08-7ED00D136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Folie  </a:t>
            </a:r>
            <a:fld id="{4B5ECEDB-C5FF-4336-BC51-A47A1D48324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2FFC1237-30F3-493A-8D85-EAD5219364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7680" y="2000250"/>
            <a:ext cx="6205220" cy="3822700"/>
          </a:xfrm>
        </p:spPr>
        <p:txBody>
          <a:bodyPr/>
          <a:lstStyle>
            <a:lvl1pPr marL="514350" indent="-514350">
              <a:buFont typeface="Arial" panose="020B0604020202020204" pitchFamily="34" charset="0"/>
              <a:buChar char="•"/>
              <a:defRPr/>
            </a:lvl1pPr>
            <a:lvl2pPr marL="914400" indent="-457200">
              <a:buFont typeface="Arial" panose="020B0604020202020204" pitchFamily="34" charset="0"/>
              <a:buChar char="•"/>
              <a:defRPr/>
            </a:lvl2pPr>
            <a:lvl3pPr marL="1371600" indent="-4572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68AF0A59-B123-4AFD-A779-2FD1C9FFE87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902450" y="673768"/>
            <a:ext cx="4241800" cy="4551375"/>
          </a:xfrm>
          <a:prstGeom prst="roundRect">
            <a:avLst>
              <a:gd name="adj" fmla="val 4092"/>
            </a:avLst>
          </a:prstGeom>
          <a:solidFill>
            <a:schemeClr val="bg2"/>
          </a:solidFill>
          <a:ln w="19050">
            <a:solidFill>
              <a:schemeClr val="bg1"/>
            </a:solidFill>
          </a:ln>
          <a:effectLst>
            <a:outerShdw blurRad="241300" dist="88900" dir="5400000" algn="t" rotWithShape="0">
              <a:prstClr val="black">
                <a:alpha val="16000"/>
              </a:prstClr>
            </a:outerShdw>
          </a:effectLst>
        </p:spPr>
        <p:txBody>
          <a:bodyPr/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1ADDEC95-91F3-4674-905D-E40F13FF111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02516" y="5472110"/>
            <a:ext cx="4832350" cy="421392"/>
          </a:xfrm>
        </p:spPr>
        <p:txBody>
          <a:bodyPr>
            <a:noAutofit/>
          </a:bodyPr>
          <a:lstStyle>
            <a:lvl1pPr marL="0" indent="0" algn="r">
              <a:buNone/>
              <a:defRPr sz="14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 algn="r">
              <a:buNone/>
              <a:defRPr sz="1400" i="1"/>
            </a:lvl2pPr>
            <a:lvl3pPr marL="914400" indent="0" algn="r">
              <a:buNone/>
              <a:defRPr sz="1400" i="1"/>
            </a:lvl3pPr>
            <a:lvl4pPr marL="1371600" indent="0" algn="r">
              <a:buNone/>
              <a:defRPr sz="1400" i="1"/>
            </a:lvl4pPr>
            <a:lvl5pPr marL="1828800" indent="0" algn="r">
              <a:buNone/>
              <a:defRPr sz="1400" i="1"/>
            </a:lvl5pPr>
          </a:lstStyle>
          <a:p>
            <a:pPr lvl="0"/>
            <a:r>
              <a:rPr lang="de-DE" dirty="0"/>
              <a:t>(Bildbeschreibung)</a:t>
            </a:r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AE923567-A945-40CB-A968-9EA714EE1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0" y="604135"/>
            <a:ext cx="10866120" cy="1325563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719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.1 | Galerie (ob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54A107C9-EA08-435D-BFC2-6FA7A77C03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-1"/>
            <a:ext cx="12191997" cy="6857129"/>
          </a:xfrm>
          <a:prstGeom prst="rect">
            <a:avLst/>
          </a:prstGeom>
        </p:spPr>
      </p:pic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8C3E0B2-EFB4-49D9-83B2-610B91017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6F29467-49B6-4000-9B4A-1D0246680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5ECEDB-C5FF-4336-BC51-A47A1D48324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46FFF14B-4DF6-4139-A3DB-A139C8B5B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0" y="604135"/>
            <a:ext cx="10866120" cy="1325563"/>
          </a:xfrm>
        </p:spPr>
        <p:txBody>
          <a:bodyPr anchor="t" anchorCtr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21" name="Bildplatzhalter 3">
            <a:extLst>
              <a:ext uri="{FF2B5EF4-FFF2-40B4-BE49-F238E27FC236}">
                <a16:creationId xmlns:a16="http://schemas.microsoft.com/office/drawing/2014/main" id="{C67271DC-AFBB-41F8-97CC-2CB5507C4CE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23832" y="1670671"/>
            <a:ext cx="3275453" cy="3850106"/>
          </a:xfrm>
          <a:prstGeom prst="roundRect">
            <a:avLst>
              <a:gd name="adj" fmla="val 4092"/>
            </a:avLst>
          </a:prstGeom>
          <a:solidFill>
            <a:schemeClr val="bg2"/>
          </a:solidFill>
          <a:ln w="19050">
            <a:solidFill>
              <a:schemeClr val="bg1"/>
            </a:solidFill>
          </a:ln>
          <a:effectLst>
            <a:outerShdw blurRad="241300" dist="88900" dir="5400000" algn="t" rotWithShape="0">
              <a:prstClr val="black">
                <a:alpha val="16000"/>
              </a:prstClr>
            </a:outerShdw>
          </a:effectLst>
        </p:spPr>
        <p:txBody>
          <a:bodyPr/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2" name="Textplatzhalter 15">
            <a:extLst>
              <a:ext uri="{FF2B5EF4-FFF2-40B4-BE49-F238E27FC236}">
                <a16:creationId xmlns:a16="http://schemas.microsoft.com/office/drawing/2014/main" id="{0872C323-3570-45CE-84B9-9CD616576E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23832" y="5704756"/>
            <a:ext cx="3275454" cy="365125"/>
          </a:xfrm>
        </p:spPr>
        <p:txBody>
          <a:bodyPr>
            <a:noAutofit/>
          </a:bodyPr>
          <a:lstStyle>
            <a:lvl1pPr marL="0" indent="0" algn="r">
              <a:buNone/>
              <a:defRPr sz="1400" i="1">
                <a:solidFill>
                  <a:schemeClr val="bg1"/>
                </a:solidFill>
              </a:defRPr>
            </a:lvl1pPr>
            <a:lvl2pPr marL="457200" indent="0" algn="r">
              <a:buNone/>
              <a:defRPr sz="1400" i="1"/>
            </a:lvl2pPr>
            <a:lvl3pPr marL="914400" indent="0" algn="r">
              <a:buNone/>
              <a:defRPr sz="1400" i="1"/>
            </a:lvl3pPr>
            <a:lvl4pPr marL="1371600" indent="0" algn="r">
              <a:buNone/>
              <a:defRPr sz="1400" i="1"/>
            </a:lvl4pPr>
            <a:lvl5pPr marL="1828800" indent="0" algn="r">
              <a:buNone/>
              <a:defRPr sz="1400" i="1"/>
            </a:lvl5pPr>
          </a:lstStyle>
          <a:p>
            <a:pPr lvl="0"/>
            <a:r>
              <a:rPr lang="de-DE" dirty="0"/>
              <a:t>(Bildbeschreibung)</a:t>
            </a:r>
          </a:p>
        </p:txBody>
      </p:sp>
      <p:sp>
        <p:nvSpPr>
          <p:cNvPr id="25" name="Bildplatzhalter 3">
            <a:extLst>
              <a:ext uri="{FF2B5EF4-FFF2-40B4-BE49-F238E27FC236}">
                <a16:creationId xmlns:a16="http://schemas.microsoft.com/office/drawing/2014/main" id="{C0C9AAC8-FE3B-4DEB-9FA7-5C982E64DA2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551088" y="1670671"/>
            <a:ext cx="3275453" cy="3850106"/>
          </a:xfrm>
          <a:prstGeom prst="roundRect">
            <a:avLst>
              <a:gd name="adj" fmla="val 4092"/>
            </a:avLst>
          </a:prstGeom>
          <a:solidFill>
            <a:schemeClr val="bg2"/>
          </a:solidFill>
          <a:ln w="19050">
            <a:solidFill>
              <a:schemeClr val="bg1"/>
            </a:solidFill>
          </a:ln>
          <a:effectLst>
            <a:outerShdw blurRad="241300" dist="88900" dir="5400000" algn="t" rotWithShape="0">
              <a:prstClr val="black">
                <a:alpha val="16000"/>
              </a:prstClr>
            </a:outerShdw>
          </a:effectLst>
        </p:spPr>
        <p:txBody>
          <a:bodyPr/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6" name="Textplatzhalter 15">
            <a:extLst>
              <a:ext uri="{FF2B5EF4-FFF2-40B4-BE49-F238E27FC236}">
                <a16:creationId xmlns:a16="http://schemas.microsoft.com/office/drawing/2014/main" id="{28B8B102-178D-4F22-AED2-09130AE4942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551088" y="5704756"/>
            <a:ext cx="3275454" cy="365125"/>
          </a:xfrm>
        </p:spPr>
        <p:txBody>
          <a:bodyPr>
            <a:noAutofit/>
          </a:bodyPr>
          <a:lstStyle>
            <a:lvl1pPr marL="0" indent="0" algn="r">
              <a:buNone/>
              <a:defRPr sz="1400" i="1">
                <a:solidFill>
                  <a:schemeClr val="bg1"/>
                </a:solidFill>
              </a:defRPr>
            </a:lvl1pPr>
            <a:lvl2pPr marL="457200" indent="0" algn="r">
              <a:buNone/>
              <a:defRPr sz="1400" i="1"/>
            </a:lvl2pPr>
            <a:lvl3pPr marL="914400" indent="0" algn="r">
              <a:buNone/>
              <a:defRPr sz="1400" i="1"/>
            </a:lvl3pPr>
            <a:lvl4pPr marL="1371600" indent="0" algn="r">
              <a:buNone/>
              <a:defRPr sz="1400" i="1"/>
            </a:lvl4pPr>
            <a:lvl5pPr marL="1828800" indent="0" algn="r">
              <a:buNone/>
              <a:defRPr sz="1400" i="1"/>
            </a:lvl5pPr>
          </a:lstStyle>
          <a:p>
            <a:pPr lvl="0"/>
            <a:r>
              <a:rPr lang="de-DE" dirty="0"/>
              <a:t>(Bildbeschreibung)</a:t>
            </a:r>
          </a:p>
        </p:txBody>
      </p:sp>
      <p:sp>
        <p:nvSpPr>
          <p:cNvPr id="29" name="Bildplatzhalter 3">
            <a:extLst>
              <a:ext uri="{FF2B5EF4-FFF2-40B4-BE49-F238E27FC236}">
                <a16:creationId xmlns:a16="http://schemas.microsoft.com/office/drawing/2014/main" id="{F81967E2-BDCC-4753-B8D0-9329D712CE7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078343" y="1670670"/>
            <a:ext cx="3275453" cy="3850106"/>
          </a:xfrm>
          <a:prstGeom prst="roundRect">
            <a:avLst>
              <a:gd name="adj" fmla="val 4092"/>
            </a:avLst>
          </a:prstGeom>
          <a:solidFill>
            <a:schemeClr val="bg2"/>
          </a:solidFill>
          <a:ln w="19050">
            <a:solidFill>
              <a:schemeClr val="bg1"/>
            </a:solidFill>
          </a:ln>
          <a:effectLst>
            <a:outerShdw blurRad="241300" dist="88900" dir="5400000" algn="t" rotWithShape="0">
              <a:prstClr val="black">
                <a:alpha val="16000"/>
              </a:prstClr>
            </a:outerShdw>
          </a:effectLst>
        </p:spPr>
        <p:txBody>
          <a:bodyPr/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30" name="Textplatzhalter 15">
            <a:extLst>
              <a:ext uri="{FF2B5EF4-FFF2-40B4-BE49-F238E27FC236}">
                <a16:creationId xmlns:a16="http://schemas.microsoft.com/office/drawing/2014/main" id="{DE14D4AD-9E2D-4CB7-BD00-821E9A82193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078343" y="5704755"/>
            <a:ext cx="3275454" cy="365125"/>
          </a:xfrm>
        </p:spPr>
        <p:txBody>
          <a:bodyPr>
            <a:noAutofit/>
          </a:bodyPr>
          <a:lstStyle>
            <a:lvl1pPr marL="0" indent="0" algn="r">
              <a:buNone/>
              <a:defRPr sz="1400" i="1">
                <a:solidFill>
                  <a:schemeClr val="bg1"/>
                </a:solidFill>
              </a:defRPr>
            </a:lvl1pPr>
            <a:lvl2pPr marL="457200" indent="0" algn="r">
              <a:buNone/>
              <a:defRPr sz="1400" i="1"/>
            </a:lvl2pPr>
            <a:lvl3pPr marL="914400" indent="0" algn="r">
              <a:buNone/>
              <a:defRPr sz="1400" i="1"/>
            </a:lvl3pPr>
            <a:lvl4pPr marL="1371600" indent="0" algn="r">
              <a:buNone/>
              <a:defRPr sz="1400" i="1"/>
            </a:lvl4pPr>
            <a:lvl5pPr marL="1828800" indent="0" algn="r">
              <a:buNone/>
              <a:defRPr sz="1400" i="1"/>
            </a:lvl5pPr>
          </a:lstStyle>
          <a:p>
            <a:pPr lvl="0"/>
            <a:r>
              <a:rPr lang="de-DE" dirty="0"/>
              <a:t>(Bildbeschreibung)</a:t>
            </a:r>
          </a:p>
        </p:txBody>
      </p:sp>
    </p:spTree>
    <p:extLst>
      <p:ext uri="{BB962C8B-B14F-4D97-AF65-F5344CB8AC3E}">
        <p14:creationId xmlns:p14="http://schemas.microsoft.com/office/powerpoint/2010/main" val="3149221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.2 | Bild (ob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54A107C9-EA08-435D-BFC2-6FA7A77C03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-1"/>
            <a:ext cx="12191997" cy="6857129"/>
          </a:xfrm>
          <a:prstGeom prst="rect">
            <a:avLst/>
          </a:prstGeom>
        </p:spPr>
      </p:pic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8C3E0B2-EFB4-49D9-83B2-610B91017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6F29467-49B6-4000-9B4A-1D0246680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5ECEDB-C5FF-4336-BC51-A47A1D48324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46FFF14B-4DF6-4139-A3DB-A139C8B5B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0" y="604135"/>
            <a:ext cx="10866120" cy="1325563"/>
          </a:xfrm>
        </p:spPr>
        <p:txBody>
          <a:bodyPr anchor="t" anchorCtr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2" name="Textplatzhalter 15">
            <a:extLst>
              <a:ext uri="{FF2B5EF4-FFF2-40B4-BE49-F238E27FC236}">
                <a16:creationId xmlns:a16="http://schemas.microsoft.com/office/drawing/2014/main" id="{A645C514-4F2C-4A27-9F38-547048D60E6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078343" y="6188011"/>
            <a:ext cx="3275454" cy="365125"/>
          </a:xfrm>
        </p:spPr>
        <p:txBody>
          <a:bodyPr>
            <a:noAutofit/>
          </a:bodyPr>
          <a:lstStyle>
            <a:lvl1pPr marL="0" indent="0" algn="r">
              <a:buNone/>
              <a:defRPr sz="1400" i="1">
                <a:solidFill>
                  <a:schemeClr val="bg1"/>
                </a:solidFill>
              </a:defRPr>
            </a:lvl1pPr>
            <a:lvl2pPr marL="457200" indent="0" algn="r">
              <a:buNone/>
              <a:defRPr sz="1400" i="1"/>
            </a:lvl2pPr>
            <a:lvl3pPr marL="914400" indent="0" algn="r">
              <a:buNone/>
              <a:defRPr sz="1400" i="1"/>
            </a:lvl3pPr>
            <a:lvl4pPr marL="1371600" indent="0" algn="r">
              <a:buNone/>
              <a:defRPr sz="1400" i="1"/>
            </a:lvl4pPr>
            <a:lvl5pPr marL="1828800" indent="0" algn="r">
              <a:buNone/>
              <a:defRPr sz="1400" i="1"/>
            </a:lvl5pPr>
          </a:lstStyle>
          <a:p>
            <a:pPr lvl="0"/>
            <a:r>
              <a:rPr lang="de-DE" dirty="0"/>
              <a:t>(Bildbeschreibung)</a:t>
            </a:r>
          </a:p>
        </p:txBody>
      </p:sp>
      <p:sp>
        <p:nvSpPr>
          <p:cNvPr id="13" name="Bildplatzhalter 3">
            <a:extLst>
              <a:ext uri="{FF2B5EF4-FFF2-40B4-BE49-F238E27FC236}">
                <a16:creationId xmlns:a16="http://schemas.microsoft.com/office/drawing/2014/main" id="{333D925A-389F-4AB2-AEA2-00377FC69F3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023832" y="1512541"/>
            <a:ext cx="10329965" cy="4510124"/>
          </a:xfrm>
          <a:prstGeom prst="roundRect">
            <a:avLst>
              <a:gd name="adj" fmla="val 4092"/>
            </a:avLst>
          </a:prstGeom>
          <a:solidFill>
            <a:schemeClr val="bg2"/>
          </a:solidFill>
          <a:ln w="19050">
            <a:solidFill>
              <a:schemeClr val="bg1"/>
            </a:solidFill>
          </a:ln>
          <a:effectLst>
            <a:outerShdw blurRad="241300" dist="88900" dir="5400000" algn="t" rotWithShape="0">
              <a:prstClr val="black">
                <a:alpha val="16000"/>
              </a:prstClr>
            </a:outerShdw>
          </a:effectLst>
        </p:spPr>
        <p:txBody>
          <a:bodyPr/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12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.3 | Bild (mit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54A107C9-EA08-435D-BFC2-6FA7A77C03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-1"/>
            <a:ext cx="12191996" cy="6857129"/>
          </a:xfrm>
          <a:prstGeom prst="rect">
            <a:avLst/>
          </a:prstGeom>
        </p:spPr>
      </p:pic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8C3E0B2-EFB4-49D9-83B2-610B91017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6F29467-49B6-4000-9B4A-1D0246680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5ECEDB-C5FF-4336-BC51-A47A1D48324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0" name="Textplatzhalter 15">
            <a:extLst>
              <a:ext uri="{FF2B5EF4-FFF2-40B4-BE49-F238E27FC236}">
                <a16:creationId xmlns:a16="http://schemas.microsoft.com/office/drawing/2014/main" id="{DE14D4AD-9E2D-4CB7-BD00-821E9A82193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078343" y="6188011"/>
            <a:ext cx="3275454" cy="365125"/>
          </a:xfrm>
        </p:spPr>
        <p:txBody>
          <a:bodyPr>
            <a:noAutofit/>
          </a:bodyPr>
          <a:lstStyle>
            <a:lvl1pPr marL="0" indent="0" algn="r">
              <a:buNone/>
              <a:defRPr sz="1400" i="1">
                <a:solidFill>
                  <a:schemeClr val="bg1"/>
                </a:solidFill>
              </a:defRPr>
            </a:lvl1pPr>
            <a:lvl2pPr marL="457200" indent="0" algn="r">
              <a:buNone/>
              <a:defRPr sz="1400" i="1"/>
            </a:lvl2pPr>
            <a:lvl3pPr marL="914400" indent="0" algn="r">
              <a:buNone/>
              <a:defRPr sz="1400" i="1"/>
            </a:lvl3pPr>
            <a:lvl4pPr marL="1371600" indent="0" algn="r">
              <a:buNone/>
              <a:defRPr sz="1400" i="1"/>
            </a:lvl4pPr>
            <a:lvl5pPr marL="1828800" indent="0" algn="r">
              <a:buNone/>
              <a:defRPr sz="1400" i="1"/>
            </a:lvl5pPr>
          </a:lstStyle>
          <a:p>
            <a:pPr lvl="0"/>
            <a:r>
              <a:rPr lang="de-DE" dirty="0"/>
              <a:t>(Bildbeschreibung)</a:t>
            </a:r>
          </a:p>
        </p:txBody>
      </p:sp>
      <p:sp>
        <p:nvSpPr>
          <p:cNvPr id="14" name="Bildplatzhalter 3">
            <a:extLst>
              <a:ext uri="{FF2B5EF4-FFF2-40B4-BE49-F238E27FC236}">
                <a16:creationId xmlns:a16="http://schemas.microsoft.com/office/drawing/2014/main" id="{EAE8ACAD-2BB7-4516-800B-EAE81181280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023832" y="701269"/>
            <a:ext cx="10329965" cy="5321396"/>
          </a:xfrm>
          <a:prstGeom prst="roundRect">
            <a:avLst>
              <a:gd name="adj" fmla="val 4092"/>
            </a:avLst>
          </a:prstGeom>
          <a:solidFill>
            <a:schemeClr val="bg2"/>
          </a:solidFill>
          <a:ln w="19050">
            <a:solidFill>
              <a:schemeClr val="bg1"/>
            </a:solidFill>
          </a:ln>
          <a:effectLst>
            <a:outerShdw blurRad="241300" dist="88900" dir="5400000" algn="t" rotWithShape="0">
              <a:prstClr val="black">
                <a:alpha val="16000"/>
              </a:prstClr>
            </a:outerShdw>
          </a:effectLst>
        </p:spPr>
        <p:txBody>
          <a:bodyPr/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789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| 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4CD164F1-8D03-4E55-AE88-17F6C7DF87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713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73B2B2D-8C84-4B6C-BC29-032A38131B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545132"/>
            <a:ext cx="9144000" cy="3935760"/>
          </a:xfrm>
        </p:spPr>
        <p:txBody>
          <a:bodyPr anchor="b">
            <a:noAutofit/>
          </a:bodyPr>
          <a:lstStyle>
            <a:lvl1pPr algn="ctr">
              <a:lnSpc>
                <a:spcPts val="5500"/>
              </a:lnSpc>
              <a:defRPr sz="6300" b="0" i="0" u="none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12" name="Grafik 11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5368B6F0-7F1D-4EBC-B035-2FB3C63AE3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53" y="438861"/>
            <a:ext cx="2420227" cy="892257"/>
          </a:xfrm>
          <a:prstGeom prst="rect">
            <a:avLst/>
          </a:prstGeom>
        </p:spPr>
      </p:pic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8960402-73EA-424B-B882-38FAB28E99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0" y="4587163"/>
            <a:ext cx="4756150" cy="48895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i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 algn="ctr">
              <a:buNone/>
              <a:defRPr i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 algn="ctr">
              <a:buNone/>
              <a:defRPr i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 algn="ctr">
              <a:buNone/>
              <a:defRPr i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de-DE" dirty="0"/>
              <a:t>Subheadline / Slogan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F16BC5A-464A-443B-A73A-6B094639D82F}"/>
              </a:ext>
            </a:extLst>
          </p:cNvPr>
          <p:cNvSpPr txBox="1"/>
          <p:nvPr/>
        </p:nvSpPr>
        <p:spPr>
          <a:xfrm>
            <a:off x="9112250" y="5954445"/>
            <a:ext cx="248285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400"/>
              </a:spcAft>
            </a:pPr>
            <a:r>
              <a:rPr lang="de-DE" sz="1000" b="1" dirty="0">
                <a:solidFill>
                  <a:schemeClr val="bg1"/>
                </a:solidFill>
              </a:rPr>
              <a:t>ENERGY SAXONY E.V.</a:t>
            </a:r>
          </a:p>
          <a:p>
            <a:pPr algn="r"/>
            <a:r>
              <a:rPr lang="de-DE" sz="800" b="0" dirty="0" err="1">
                <a:solidFill>
                  <a:schemeClr val="bg1"/>
                </a:solidFill>
              </a:rPr>
              <a:t>Kramergasse</a:t>
            </a:r>
            <a:r>
              <a:rPr lang="de-DE" sz="800" b="0" dirty="0">
                <a:solidFill>
                  <a:schemeClr val="bg1"/>
                </a:solidFill>
              </a:rPr>
              <a:t> 2 / 01067 Dresden</a:t>
            </a:r>
          </a:p>
          <a:p>
            <a:pPr algn="r"/>
            <a:r>
              <a:rPr lang="de-DE" sz="800" b="0" dirty="0">
                <a:solidFill>
                  <a:schemeClr val="bg1"/>
                </a:solidFill>
              </a:rPr>
              <a:t>+49 351 486797-15</a:t>
            </a:r>
          </a:p>
          <a:p>
            <a:pPr algn="r"/>
            <a:r>
              <a:rPr lang="de-DE" sz="800" b="0" dirty="0">
                <a:solidFill>
                  <a:schemeClr val="bg1"/>
                </a:solidFill>
              </a:rPr>
              <a:t>info@energy-saxony.net </a:t>
            </a:r>
          </a:p>
        </p:txBody>
      </p:sp>
    </p:spTree>
    <p:extLst>
      <p:ext uri="{BB962C8B-B14F-4D97-AF65-F5344CB8AC3E}">
        <p14:creationId xmlns:p14="http://schemas.microsoft.com/office/powerpoint/2010/main" val="405178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942CD09-08F7-4AFA-BD8D-24D75641E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0" y="604135"/>
            <a:ext cx="1086612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EFAF6C-9BD4-4684-80B6-C74EEF258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7680" y="2368549"/>
            <a:ext cx="10866120" cy="3808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865A3F-96AA-4E1A-A34E-FFCB07A20C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1912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51D82-2A04-4D02-A54C-80D14F5A63F0}" type="datetimeFigureOut">
              <a:rPr lang="de-DE" smtClean="0"/>
              <a:pPr/>
              <a:t>28.02.2020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9DC8B5-11E9-4E69-A171-DD24FC08B6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2634" y="6189662"/>
            <a:ext cx="104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B57ED3-2B14-4519-9566-1F8253CFD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7680" y="6189661"/>
            <a:ext cx="774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Folie </a:t>
            </a:r>
            <a:fld id="{4B5ECEDB-C5FF-4336-BC51-A47A1D48324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93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0" r:id="rId4"/>
    <p:sldLayoutId id="2147483661" r:id="rId5"/>
    <p:sldLayoutId id="2147483652" r:id="rId6"/>
    <p:sldLayoutId id="2147483664" r:id="rId7"/>
    <p:sldLayoutId id="2147483663" r:id="rId8"/>
    <p:sldLayoutId id="214748366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Firmenname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sz="2600" b="1" dirty="0" smtClean="0"/>
              <a:t>Kernkompetenz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600" dirty="0" smtClean="0"/>
              <a:t>Kompetenz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600" dirty="0" smtClean="0"/>
              <a:t>Kompetenz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600" dirty="0" smtClean="0"/>
              <a:t>Kompetenz 3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sz="2600" dirty="0" smtClean="0"/>
          </a:p>
          <a:p>
            <a:r>
              <a:rPr lang="de-DE" sz="2600" b="1" dirty="0" smtClean="0"/>
              <a:t>Bedarf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600" dirty="0" smtClean="0"/>
              <a:t>Bedarf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600" dirty="0" smtClean="0"/>
              <a:t>Bedarf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600" dirty="0" smtClean="0"/>
              <a:t>Bedarf 3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sz="2600" dirty="0" smtClean="0"/>
          </a:p>
          <a:p>
            <a:r>
              <a:rPr lang="de-DE" sz="2600" b="1" dirty="0" smtClean="0"/>
              <a:t>Möglicher Beitrag zu einem sächsischen Unternehmensverbund Batterierecycling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600" dirty="0" smtClean="0"/>
              <a:t>Beitrag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600" dirty="0" smtClean="0"/>
              <a:t>Beitrag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600" dirty="0" smtClean="0"/>
              <a:t>Beitrag 3</a:t>
            </a:r>
          </a:p>
          <a:p>
            <a:pPr marL="457200" lvl="1" indent="0">
              <a:buNone/>
            </a:pPr>
            <a:endParaRPr lang="de-DE" sz="2600" dirty="0" smtClean="0"/>
          </a:p>
          <a:p>
            <a:pPr marL="0" indent="0">
              <a:buNone/>
            </a:pPr>
            <a:r>
              <a:rPr lang="de-DE" sz="2600" dirty="0" smtClean="0"/>
              <a:t>Kontakt: Firma, Ansprechpartner, E-Mail-Adresse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3599958"/>
      </p:ext>
    </p:extLst>
  </p:cSld>
  <p:clrMapOvr>
    <a:masterClrMapping/>
  </p:clrMapOvr>
</p:sld>
</file>

<file path=ppt/theme/theme1.xml><?xml version="1.0" encoding="utf-8"?>
<a:theme xmlns:a="http://schemas.openxmlformats.org/drawingml/2006/main" name="ens-pptm">
  <a:themeElements>
    <a:clrScheme name="energy saxony">
      <a:dk1>
        <a:srgbClr val="3F3F3F"/>
      </a:dk1>
      <a:lt1>
        <a:sysClr val="window" lastClr="FFFFFF"/>
      </a:lt1>
      <a:dk2>
        <a:srgbClr val="3F3F3F"/>
      </a:dk2>
      <a:lt2>
        <a:srgbClr val="E7E6E6"/>
      </a:lt2>
      <a:accent1>
        <a:srgbClr val="76B82A"/>
      </a:accent1>
      <a:accent2>
        <a:srgbClr val="FFDE00"/>
      </a:accent2>
      <a:accent3>
        <a:srgbClr val="ED7D31"/>
      </a:accent3>
      <a:accent4>
        <a:srgbClr val="4472C4"/>
      </a:accent4>
      <a:accent5>
        <a:srgbClr val="5B9BD5"/>
      </a:accent5>
      <a:accent6>
        <a:srgbClr val="954F72"/>
      </a:accent6>
      <a:hlink>
        <a:srgbClr val="0563C1"/>
      </a:hlink>
      <a:folHlink>
        <a:srgbClr val="954F72"/>
      </a:folHlink>
    </a:clrScheme>
    <a:fontScheme name="Benutzerdefiniert 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s-pptm" id="{1DE8D3D8-EAF9-4448-8A5E-C1D40AA0235F}" vid="{6A52326F-3144-415D-A33B-52F1B6C77C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Folienmaster_neues_CI</Template>
  <TotalTime>0</TotalTime>
  <Words>35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Black</vt:lpstr>
      <vt:lpstr>Times New Roman</vt:lpstr>
      <vt:lpstr>ens-pptm</vt:lpstr>
      <vt:lpstr>Firmenname</vt:lpstr>
    </vt:vector>
  </TitlesOfParts>
  <Company>VDIVDE-IT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Rohleder, Lukas</dc:creator>
  <cp:lastModifiedBy>Rohleder, Lukas</cp:lastModifiedBy>
  <cp:revision>4</cp:revision>
  <dcterms:created xsi:type="dcterms:W3CDTF">2020-02-28T12:20:57Z</dcterms:created>
  <dcterms:modified xsi:type="dcterms:W3CDTF">2020-02-28T12:40:06Z</dcterms:modified>
</cp:coreProperties>
</file>